
<file path=[Content_Types].xml><?xml version="1.0" encoding="utf-8"?>
<Types xmlns="http://schemas.openxmlformats.org/package/2006/content-types"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7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84" y="-72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4" d="100"/>
          <a:sy n="94" d="100"/>
        </p:scale>
        <p:origin x="-259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02327-EAFD-4643-99A2-45BF0B5CB357}" type="datetimeFigureOut">
              <a:rPr lang="pt-PT" smtClean="0"/>
              <a:pPr/>
              <a:t>2018-08-21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6D444-BCC9-4477-85D8-F6758268FCCD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68549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52757" y="4321176"/>
            <a:ext cx="30930568" cy="2614754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>
              <a:defRPr sz="10000" cap="all" baseline="0">
                <a:solidFill>
                  <a:schemeClr val="tx1"/>
                </a:solidFill>
              </a:defRPr>
            </a:lvl1pPr>
          </a:lstStyle>
          <a:p>
            <a:r>
              <a:rPr lang="pt-PT" dirty="0" smtClean="0"/>
              <a:t>Título do poster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752757" y="7633148"/>
            <a:ext cx="30930567" cy="16561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5000" baseline="0">
                <a:solidFill>
                  <a:schemeClr val="tx1"/>
                </a:solidFill>
              </a:defRPr>
            </a:lvl1pPr>
            <a:lvl2pPr marL="2159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8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8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6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5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Nome, Afiliação,e-mail@ooo.ooo | Nome, Afiliação,e-mail@ooo.ooo </a:t>
            </a:r>
            <a:endParaRPr lang="pt-BR" dirty="0"/>
          </a:p>
        </p:txBody>
      </p:sp>
      <p:sp>
        <p:nvSpPr>
          <p:cNvPr id="7" name="Espaço Reservado para Texto 2"/>
          <p:cNvSpPr>
            <a:spLocks noGrp="1"/>
          </p:cNvSpPr>
          <p:nvPr>
            <p:ph idx="10"/>
          </p:nvPr>
        </p:nvSpPr>
        <p:spPr>
          <a:xfrm>
            <a:off x="720725" y="10513468"/>
            <a:ext cx="15120938" cy="31971207"/>
          </a:xfrm>
          <a:prstGeom prst="rect">
            <a:avLst/>
          </a:prstGeom>
        </p:spPr>
        <p:txBody>
          <a:bodyPr vert="horz" lIns="431893" tIns="215942" rIns="431893" bIns="215942" rtlCol="0">
            <a:normAutofit/>
          </a:bodyPr>
          <a:lstStyle>
            <a:lvl1pPr>
              <a:defRPr sz="7200"/>
            </a:lvl1pPr>
            <a:lvl2pPr>
              <a:defRPr sz="66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pt-BR" dirty="0" smtClean="0"/>
              <a:t>Clique para editar os estilos do texto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2"/>
          <p:cNvSpPr>
            <a:spLocks noGrp="1"/>
          </p:cNvSpPr>
          <p:nvPr>
            <p:ph idx="11"/>
          </p:nvPr>
        </p:nvSpPr>
        <p:spPr>
          <a:xfrm>
            <a:off x="16562386" y="10513469"/>
            <a:ext cx="15120938" cy="31948346"/>
          </a:xfrm>
          <a:prstGeom prst="rect">
            <a:avLst/>
          </a:prstGeom>
        </p:spPr>
        <p:txBody>
          <a:bodyPr vert="horz" lIns="431893" tIns="215942" rIns="431893" bIns="215942" rtlCol="0">
            <a:normAutofit/>
          </a:bodyPr>
          <a:lstStyle>
            <a:lvl1pPr>
              <a:defRPr sz="7200"/>
            </a:lvl1pPr>
            <a:lvl2pPr>
              <a:defRPr sz="6600"/>
            </a:lvl2pPr>
            <a:lvl3pPr>
              <a:defRPr sz="5400"/>
            </a:lvl3pPr>
            <a:lvl4pPr>
              <a:defRPr sz="5400"/>
            </a:lvl4pPr>
            <a:lvl5pPr>
              <a:defRPr sz="5400"/>
            </a:lvl5pPr>
          </a:lstStyle>
          <a:p>
            <a:pPr lvl="0"/>
            <a:r>
              <a:rPr lang="pt-BR" dirty="0" smtClean="0"/>
              <a:t>Clique para editar os estilos do texto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2795"/>
          <a:stretch>
            <a:fillRect/>
          </a:stretch>
        </p:blipFill>
        <p:spPr>
          <a:xfrm>
            <a:off x="4363561" y="0"/>
            <a:ext cx="23676927" cy="360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318896" rtl="0" eaLnBrk="1" latinLnBrk="0" hangingPunct="1">
        <a:spcBef>
          <a:spcPct val="0"/>
        </a:spcBef>
        <a:buNone/>
        <a:defRPr sz="12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1619588" indent="-1619588" algn="l" defTabSz="4318896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106" indent="-1349658" algn="l" defTabSz="4318896" rtl="0" eaLnBrk="1" latinLnBrk="0" hangingPunct="1">
        <a:spcBef>
          <a:spcPct val="20000"/>
        </a:spcBef>
        <a:buFont typeface="Arial" pitchFamily="34" charset="0"/>
        <a:buChar char="–"/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624" indent="-1079729" algn="l" defTabSz="4318896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7558072" indent="-1079729" algn="l" defTabSz="4318896" rtl="0" eaLnBrk="1" latinLnBrk="0" hangingPunct="1">
        <a:spcBef>
          <a:spcPct val="20000"/>
        </a:spcBef>
        <a:buFont typeface="Arial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7520" indent="-1079729" algn="l" defTabSz="4318896" rtl="0" eaLnBrk="1" latinLnBrk="0" hangingPunct="1">
        <a:spcBef>
          <a:spcPct val="20000"/>
        </a:spcBef>
        <a:buFont typeface="Arial" pitchFamily="34" charset="0"/>
        <a:buChar char="»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6968" indent="-1079729" algn="l" defTabSz="431889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6416" indent="-1079729" algn="l" defTabSz="431889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5868" indent="-1079729" algn="l" defTabSz="431889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5321" indent="-1079729" algn="l" defTabSz="431889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448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18896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344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801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7249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6697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6144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5592" algn="l" defTabSz="431889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54" userDrawn="1">
          <p15:clr>
            <a:srgbClr val="F26B43"/>
          </p15:clr>
        </p15:guide>
        <p15:guide id="2" pos="19958" userDrawn="1">
          <p15:clr>
            <a:srgbClr val="F26B43"/>
          </p15:clr>
        </p15:guide>
        <p15:guide id="3" pos="9979" userDrawn="1">
          <p15:clr>
            <a:srgbClr val="F26B43"/>
          </p15:clr>
        </p15:guide>
        <p15:guide id="4" pos="10433" userDrawn="1">
          <p15:clr>
            <a:srgbClr val="F26B43"/>
          </p15:clr>
        </p15:guide>
        <p15:guide id="5" orient="horz" pos="2722" userDrawn="1">
          <p15:clr>
            <a:srgbClr val="F26B43"/>
          </p15:clr>
        </p15:guide>
        <p15:guide id="6" orient="horz" pos="267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11" name="Subtítulo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12" name="Marcador de Posição de Conteúdo 1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t-PT" dirty="0" smtClean="0"/>
              <a:t>Pode utilizar o número de colunas que achar mais adequado</a:t>
            </a:r>
            <a:endParaRPr lang="pt-PT" dirty="0"/>
          </a:p>
        </p:txBody>
      </p:sp>
      <p:sp>
        <p:nvSpPr>
          <p:cNvPr id="13" name="Marcador de Posição de Conteúdo 1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="" xmlns:p14="http://schemas.microsoft.com/office/powerpoint/2010/main" val="2300092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dw2015">
      <a:dk1>
        <a:sysClr val="windowText" lastClr="000000"/>
      </a:dk1>
      <a:lt1>
        <a:sysClr val="window" lastClr="FFFFFF"/>
      </a:lt1>
      <a:dk2>
        <a:srgbClr val="76AC1C"/>
      </a:dk2>
      <a:lt2>
        <a:srgbClr val="2699D1"/>
      </a:lt2>
      <a:accent1>
        <a:srgbClr val="76AC1C"/>
      </a:accent1>
      <a:accent2>
        <a:srgbClr val="2699D1"/>
      </a:accent2>
      <a:accent3>
        <a:srgbClr val="FFCE00"/>
      </a:accent3>
      <a:accent4>
        <a:srgbClr val="FF0000"/>
      </a:accent4>
      <a:accent5>
        <a:srgbClr val="00B050"/>
      </a:accent5>
      <a:accent6>
        <a:srgbClr val="0070C0"/>
      </a:accent6>
      <a:hlink>
        <a:srgbClr val="0000FF"/>
      </a:hlink>
      <a:folHlink>
        <a:srgbClr val="800080"/>
      </a:folHlink>
    </a:clrScheme>
    <a:fontScheme name="Arial Narrow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10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Ordem dos Engenheiros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CNCG2018</dc:title>
  <dc:creator>MJH</dc:creator>
  <cp:lastModifiedBy>--</cp:lastModifiedBy>
  <cp:revision>118</cp:revision>
  <dcterms:created xsi:type="dcterms:W3CDTF">2014-11-14T18:06:25Z</dcterms:created>
  <dcterms:modified xsi:type="dcterms:W3CDTF">2018-08-21T13:21:31Z</dcterms:modified>
  <cp:category>conferência</cp:category>
</cp:coreProperties>
</file>